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notesMaster" Target="notesMasters/notesMaster1.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223"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0.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 Id="rId9" Type="http://schemas.openxmlformats.org/officeDocument/2006/relationships/image" Target="../media/image8.png"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9.xml" /></Relationships>
</file>

<file path=ppt/slides/_rels/slide1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9.xml"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9.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84155" y="76533"/>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061739"/>
            <a:ext cx="6985193" cy="3635630"/>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Angel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
        <p:nvSpPr>
          <p:cNvPr id="5" name="Rectangle 4">
            <a:extLst>
              <a:ext uri="{FF2B5EF4-FFF2-40B4-BE49-F238E27FC236}">
                <a16:creationId xmlns:a16="http://schemas.microsoft.com/office/drawing/2014/main" id="{B352368C-8FA2-DC1A-52B3-73EA96952A48}"/>
              </a:ext>
            </a:extLst>
          </p:cNvPr>
          <p:cNvSpPr/>
          <p:nvPr/>
        </p:nvSpPr>
        <p:spPr>
          <a:xfrm>
            <a:off x="1155182" y="3980279"/>
            <a:ext cx="2488435" cy="565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Student Name: POOJA A</a:t>
            </a:r>
          </a:p>
          <a:p>
            <a:r>
              <a:rPr lang="en-US" sz="1000" dirty="0">
                <a:solidFill>
                  <a:schemeClr val="tx1"/>
                </a:solidFill>
              </a:rPr>
              <a:t>Student ID:710321104010</a:t>
            </a:r>
          </a:p>
        </p:txBody>
      </p:sp>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56303" y="1120026"/>
            <a:ext cx="6516060" cy="3788228"/>
          </a:xfrm>
          <a:prstGeom prst="rect">
            <a:avLst/>
          </a:prstGeom>
        </p:spPr>
      </p:pic>
      <p:sp>
        <p:nvSpPr>
          <p:cNvPr id="4" name="Rectangle 3">
            <a:extLst>
              <a:ext uri="{FF2B5EF4-FFF2-40B4-BE49-F238E27FC236}">
                <a16:creationId xmlns:a16="http://schemas.microsoft.com/office/drawing/2014/main" id="{53721C9A-921A-22A4-104C-BB9B2B0BF35A}"/>
              </a:ext>
            </a:extLst>
          </p:cNvPr>
          <p:cNvSpPr/>
          <p:nvPr/>
        </p:nvSpPr>
        <p:spPr>
          <a:xfrm>
            <a:off x="6183489" y="3051769"/>
            <a:ext cx="956733" cy="226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Pooja A</a:t>
            </a:r>
          </a:p>
        </p:txBody>
      </p:sp>
      <p:sp>
        <p:nvSpPr>
          <p:cNvPr id="6" name="Rectangle 5">
            <a:extLst>
              <a:ext uri="{FF2B5EF4-FFF2-40B4-BE49-F238E27FC236}">
                <a16:creationId xmlns:a16="http://schemas.microsoft.com/office/drawing/2014/main" id="{BA050C4B-D01E-E3EE-26E9-0971ACD55252}"/>
              </a:ext>
            </a:extLst>
          </p:cNvPr>
          <p:cNvSpPr/>
          <p:nvPr/>
        </p:nvSpPr>
        <p:spPr>
          <a:xfrm>
            <a:off x="6183489" y="3382910"/>
            <a:ext cx="956733" cy="226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Pooja A</a:t>
            </a:r>
          </a:p>
        </p:txBody>
      </p:sp>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
        <p:nvSpPr>
          <p:cNvPr id="5" name="Rectangle 4">
            <a:extLst>
              <a:ext uri="{FF2B5EF4-FFF2-40B4-BE49-F238E27FC236}">
                <a16:creationId xmlns:a16="http://schemas.microsoft.com/office/drawing/2014/main" id="{15D6CF18-8E48-B495-C133-E24781F8BC7A}"/>
              </a:ext>
            </a:extLst>
          </p:cNvPr>
          <p:cNvSpPr/>
          <p:nvPr/>
        </p:nvSpPr>
        <p:spPr>
          <a:xfrm>
            <a:off x="3540209" y="4146048"/>
            <a:ext cx="2637645" cy="28610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Pooja A  poojaarumugam2021@gmail.com</a:t>
            </a:r>
            <a:endParaRPr lang="en-US" sz="800" dirty="0">
              <a:solidFill>
                <a:schemeClr val="accent5"/>
              </a:solidFill>
            </a:endParaRPr>
          </a:p>
        </p:txBody>
      </p:sp>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260181" y="1092587"/>
            <a:ext cx="6623637" cy="3588444"/>
          </a:xfrm>
          <a:prstGeom prst="rect">
            <a:avLst/>
          </a:prstGeom>
        </p:spPr>
      </p:pic>
      <p:sp>
        <p:nvSpPr>
          <p:cNvPr id="7" name="Rectangle 6">
            <a:extLst>
              <a:ext uri="{FF2B5EF4-FFF2-40B4-BE49-F238E27FC236}">
                <a16:creationId xmlns:a16="http://schemas.microsoft.com/office/drawing/2014/main" id="{3DC56DFB-D9C4-ADD6-0419-7D9D3A4E45FE}"/>
              </a:ext>
            </a:extLst>
          </p:cNvPr>
          <p:cNvSpPr/>
          <p:nvPr/>
        </p:nvSpPr>
        <p:spPr>
          <a:xfrm flipH="1">
            <a:off x="3606968" y="3578175"/>
            <a:ext cx="1663100" cy="187188"/>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accent5"/>
                </a:solidFill>
              </a:rPr>
              <a:t>Pooja A</a:t>
            </a:r>
          </a:p>
        </p:txBody>
      </p:sp>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239</TotalTime>
  <Words>1184</Words>
  <Application>Microsoft Office PowerPoint</Application>
  <PresentationFormat>On-screen Show (16:9)</PresentationFormat>
  <Paragraphs>78</Paragraphs>
  <Slides>27</Slides>
  <Notes>17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Bhuvaneshwari V</cp:lastModifiedBy>
  <cp:revision>12</cp:revision>
  <dcterms:modified xsi:type="dcterms:W3CDTF">2024-04-11T10:34:47Z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